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10"/>
    <p:restoredTop sz="94595"/>
  </p:normalViewPr>
  <p:slideViewPr>
    <p:cSldViewPr snapToGrid="0" snapToObjects="1">
      <p:cViewPr>
        <p:scale>
          <a:sx n="120" d="100"/>
          <a:sy n="120" d="100"/>
        </p:scale>
        <p:origin x="-672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7D5AF-8073-DB47-84BF-6199CD7FC123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A97F4-694F-8145-9A1F-331B7D2EE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6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99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5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6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9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8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3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9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69F78-419E-A048-9A80-420E62B9B539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B51CB-977F-D141-A190-79F40D63E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2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3.png"/><Relationship Id="rId23" Type="http://schemas.openxmlformats.org/officeDocument/2006/relationships/image" Target="../media/image22.png"/><Relationship Id="rId24" Type="http://schemas.openxmlformats.org/officeDocument/2006/relationships/image" Target="../media/image31.png"/><Relationship Id="rId25" Type="http://schemas.microsoft.com/office/2007/relationships/hdphoto" Target="../media/hdphoto1.wdp"/><Relationship Id="rId26" Type="http://schemas.openxmlformats.org/officeDocument/2006/relationships/image" Target="../media/image28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31.png"/><Relationship Id="rId21" Type="http://schemas.microsoft.com/office/2007/relationships/hdphoto" Target="../media/hdphoto1.wdp"/><Relationship Id="rId22" Type="http://schemas.openxmlformats.org/officeDocument/2006/relationships/image" Target="../media/image10.png"/><Relationship Id="rId23" Type="http://schemas.openxmlformats.org/officeDocument/2006/relationships/image" Target="../media/image28.png"/><Relationship Id="rId24" Type="http://schemas.openxmlformats.org/officeDocument/2006/relationships/image" Target="../media/image5.png"/><Relationship Id="rId25" Type="http://schemas.openxmlformats.org/officeDocument/2006/relationships/image" Target="../media/image11.png"/><Relationship Id="rId26" Type="http://schemas.openxmlformats.org/officeDocument/2006/relationships/image" Target="../media/image4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3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31.png"/><Relationship Id="rId21" Type="http://schemas.microsoft.com/office/2007/relationships/hdphoto" Target="../media/hdphoto1.wdp"/><Relationship Id="rId22" Type="http://schemas.openxmlformats.org/officeDocument/2006/relationships/image" Target="../media/image10.png"/><Relationship Id="rId23" Type="http://schemas.openxmlformats.org/officeDocument/2006/relationships/image" Target="../media/image28.png"/><Relationship Id="rId24" Type="http://schemas.openxmlformats.org/officeDocument/2006/relationships/image" Target="../media/image5.png"/><Relationship Id="rId25" Type="http://schemas.openxmlformats.org/officeDocument/2006/relationships/image" Target="../media/image11.png"/><Relationship Id="rId26" Type="http://schemas.openxmlformats.org/officeDocument/2006/relationships/image" Target="../media/image4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3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31.png"/><Relationship Id="rId21" Type="http://schemas.microsoft.com/office/2007/relationships/hdphoto" Target="../media/hdphoto1.wdp"/><Relationship Id="rId22" Type="http://schemas.openxmlformats.org/officeDocument/2006/relationships/image" Target="../media/image10.png"/><Relationship Id="rId23" Type="http://schemas.openxmlformats.org/officeDocument/2006/relationships/image" Target="../media/image28.png"/><Relationship Id="rId24" Type="http://schemas.openxmlformats.org/officeDocument/2006/relationships/image" Target="../media/image5.png"/><Relationship Id="rId25" Type="http://schemas.openxmlformats.org/officeDocument/2006/relationships/image" Target="../media/image11.png"/><Relationship Id="rId26" Type="http://schemas.openxmlformats.org/officeDocument/2006/relationships/image" Target="../media/image4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31" Type="http://schemas.openxmlformats.org/officeDocument/2006/relationships/image" Target="../media/image3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3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31.png"/><Relationship Id="rId21" Type="http://schemas.microsoft.com/office/2007/relationships/hdphoto" Target="../media/hdphoto1.wdp"/><Relationship Id="rId22" Type="http://schemas.openxmlformats.org/officeDocument/2006/relationships/image" Target="../media/image10.png"/><Relationship Id="rId23" Type="http://schemas.openxmlformats.org/officeDocument/2006/relationships/image" Target="../media/image28.png"/><Relationship Id="rId24" Type="http://schemas.openxmlformats.org/officeDocument/2006/relationships/image" Target="../media/image5.png"/><Relationship Id="rId25" Type="http://schemas.openxmlformats.org/officeDocument/2006/relationships/image" Target="../media/image11.png"/><Relationship Id="rId26" Type="http://schemas.openxmlformats.org/officeDocument/2006/relationships/image" Target="../media/image4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31" Type="http://schemas.openxmlformats.org/officeDocument/2006/relationships/image" Target="../media/image3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3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31.png"/><Relationship Id="rId21" Type="http://schemas.microsoft.com/office/2007/relationships/hdphoto" Target="../media/hdphoto1.wdp"/><Relationship Id="rId22" Type="http://schemas.openxmlformats.org/officeDocument/2006/relationships/image" Target="../media/image10.png"/><Relationship Id="rId23" Type="http://schemas.openxmlformats.org/officeDocument/2006/relationships/image" Target="../media/image28.png"/><Relationship Id="rId24" Type="http://schemas.openxmlformats.org/officeDocument/2006/relationships/image" Target="../media/image5.png"/><Relationship Id="rId25" Type="http://schemas.openxmlformats.org/officeDocument/2006/relationships/image" Target="../media/image11.png"/><Relationship Id="rId26" Type="http://schemas.openxmlformats.org/officeDocument/2006/relationships/image" Target="../media/image4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31" Type="http://schemas.openxmlformats.org/officeDocument/2006/relationships/image" Target="../media/image3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3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31.png"/><Relationship Id="rId21" Type="http://schemas.microsoft.com/office/2007/relationships/hdphoto" Target="../media/hdphoto1.wdp"/><Relationship Id="rId22" Type="http://schemas.openxmlformats.org/officeDocument/2006/relationships/image" Target="../media/image10.png"/><Relationship Id="rId23" Type="http://schemas.openxmlformats.org/officeDocument/2006/relationships/image" Target="../media/image28.png"/><Relationship Id="rId24" Type="http://schemas.openxmlformats.org/officeDocument/2006/relationships/image" Target="../media/image5.png"/><Relationship Id="rId25" Type="http://schemas.openxmlformats.org/officeDocument/2006/relationships/image" Target="../media/image11.png"/><Relationship Id="rId26" Type="http://schemas.openxmlformats.org/officeDocument/2006/relationships/image" Target="../media/image4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31" Type="http://schemas.openxmlformats.org/officeDocument/2006/relationships/image" Target="../media/image3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3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1.png"/><Relationship Id="rId21" Type="http://schemas.microsoft.com/office/2007/relationships/hdphoto" Target="../media/hdphoto1.wdp"/><Relationship Id="rId22" Type="http://schemas.openxmlformats.org/officeDocument/2006/relationships/image" Target="../media/image10.png"/><Relationship Id="rId23" Type="http://schemas.openxmlformats.org/officeDocument/2006/relationships/image" Target="../media/image28.png"/><Relationship Id="rId24" Type="http://schemas.openxmlformats.org/officeDocument/2006/relationships/image" Target="../media/image5.png"/><Relationship Id="rId25" Type="http://schemas.openxmlformats.org/officeDocument/2006/relationships/image" Target="../media/image11.png"/><Relationship Id="rId26" Type="http://schemas.openxmlformats.org/officeDocument/2006/relationships/image" Target="../media/image4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30" Type="http://schemas.openxmlformats.org/officeDocument/2006/relationships/image" Target="../media/image27.png"/><Relationship Id="rId31" Type="http://schemas.openxmlformats.org/officeDocument/2006/relationships/image" Target="../media/image33.png"/><Relationship Id="rId32" Type="http://schemas.openxmlformats.org/officeDocument/2006/relationships/image" Target="../media/image34.png"/><Relationship Id="rId9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Relationship Id="rId33" Type="http://schemas.openxmlformats.org/officeDocument/2006/relationships/image" Target="../media/image35.png"/><Relationship Id="rId34" Type="http://schemas.openxmlformats.org/officeDocument/2006/relationships/image" Target="../media/image36.png"/><Relationship Id="rId35" Type="http://schemas.openxmlformats.org/officeDocument/2006/relationships/image" Target="../media/image37.png"/><Relationship Id="rId36" Type="http://schemas.openxmlformats.org/officeDocument/2006/relationships/image" Target="../media/image38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3.png"/><Relationship Id="rId19" Type="http://schemas.openxmlformats.org/officeDocument/2006/relationships/image" Target="../media/image22.png"/><Relationship Id="rId37" Type="http://schemas.openxmlformats.org/officeDocument/2006/relationships/image" Target="../media/image39.png"/><Relationship Id="rId38" Type="http://schemas.openxmlformats.org/officeDocument/2006/relationships/image" Target="../media/image40.png"/><Relationship Id="rId39" Type="http://schemas.openxmlformats.org/officeDocument/2006/relationships/image" Target="../media/image41.png"/><Relationship Id="rId40" Type="http://schemas.openxmlformats.org/officeDocument/2006/relationships/image" Target="../media/image42.png"/><Relationship Id="rId41" Type="http://schemas.openxmlformats.org/officeDocument/2006/relationships/image" Target="../media/image43.png"/><Relationship Id="rId4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0.png"/><Relationship Id="rId47" Type="http://schemas.openxmlformats.org/officeDocument/2006/relationships/image" Target="../media/image41.png"/><Relationship Id="rId48" Type="http://schemas.openxmlformats.org/officeDocument/2006/relationships/image" Target="../media/image42.png"/><Relationship Id="rId49" Type="http://schemas.openxmlformats.org/officeDocument/2006/relationships/image" Target="../media/image43.png"/><Relationship Id="rId20" Type="http://schemas.openxmlformats.org/officeDocument/2006/relationships/image" Target="../media/image31.png"/><Relationship Id="rId21" Type="http://schemas.microsoft.com/office/2007/relationships/hdphoto" Target="../media/hdphoto1.wdp"/><Relationship Id="rId22" Type="http://schemas.openxmlformats.org/officeDocument/2006/relationships/image" Target="../media/image10.png"/><Relationship Id="rId23" Type="http://schemas.openxmlformats.org/officeDocument/2006/relationships/image" Target="../media/image28.png"/><Relationship Id="rId24" Type="http://schemas.openxmlformats.org/officeDocument/2006/relationships/image" Target="../media/image5.png"/><Relationship Id="rId25" Type="http://schemas.openxmlformats.org/officeDocument/2006/relationships/image" Target="../media/image11.png"/><Relationship Id="rId26" Type="http://schemas.openxmlformats.org/officeDocument/2006/relationships/image" Target="../media/image4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5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30" Type="http://schemas.openxmlformats.org/officeDocument/2006/relationships/image" Target="../media/image27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9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48.png"/><Relationship Id="rId36" Type="http://schemas.openxmlformats.org/officeDocument/2006/relationships/image" Target="../media/image49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3.png"/><Relationship Id="rId19" Type="http://schemas.openxmlformats.org/officeDocument/2006/relationships/image" Target="../media/image22.png"/><Relationship Id="rId37" Type="http://schemas.openxmlformats.org/officeDocument/2006/relationships/image" Target="../media/image30.png"/><Relationship Id="rId38" Type="http://schemas.openxmlformats.org/officeDocument/2006/relationships/image" Target="../media/image50.png"/><Relationship Id="rId39" Type="http://schemas.openxmlformats.org/officeDocument/2006/relationships/image" Target="../media/image33.png"/><Relationship Id="rId40" Type="http://schemas.openxmlformats.org/officeDocument/2006/relationships/image" Target="../media/image34.png"/><Relationship Id="rId41" Type="http://schemas.openxmlformats.org/officeDocument/2006/relationships/image" Target="../media/image35.png"/><Relationship Id="rId42" Type="http://schemas.openxmlformats.org/officeDocument/2006/relationships/image" Target="../media/image36.png"/><Relationship Id="rId43" Type="http://schemas.openxmlformats.org/officeDocument/2006/relationships/image" Target="../media/image37.png"/><Relationship Id="rId44" Type="http://schemas.openxmlformats.org/officeDocument/2006/relationships/image" Target="../media/image38.png"/><Relationship Id="rId45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0.png"/><Relationship Id="rId47" Type="http://schemas.openxmlformats.org/officeDocument/2006/relationships/image" Target="../media/image41.png"/><Relationship Id="rId48" Type="http://schemas.openxmlformats.org/officeDocument/2006/relationships/image" Target="../media/image42.png"/><Relationship Id="rId49" Type="http://schemas.openxmlformats.org/officeDocument/2006/relationships/image" Target="../media/image43.png"/><Relationship Id="rId20" Type="http://schemas.openxmlformats.org/officeDocument/2006/relationships/image" Target="../media/image31.png"/><Relationship Id="rId21" Type="http://schemas.microsoft.com/office/2007/relationships/hdphoto" Target="../media/hdphoto1.wdp"/><Relationship Id="rId22" Type="http://schemas.openxmlformats.org/officeDocument/2006/relationships/image" Target="../media/image10.png"/><Relationship Id="rId23" Type="http://schemas.openxmlformats.org/officeDocument/2006/relationships/image" Target="../media/image28.png"/><Relationship Id="rId24" Type="http://schemas.openxmlformats.org/officeDocument/2006/relationships/image" Target="../media/image5.png"/><Relationship Id="rId25" Type="http://schemas.openxmlformats.org/officeDocument/2006/relationships/image" Target="../media/image11.png"/><Relationship Id="rId26" Type="http://schemas.openxmlformats.org/officeDocument/2006/relationships/image" Target="../media/image4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5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30" Type="http://schemas.openxmlformats.org/officeDocument/2006/relationships/image" Target="../media/image27.png"/><Relationship Id="rId31" Type="http://schemas.openxmlformats.org/officeDocument/2006/relationships/image" Target="../media/image37.png"/><Relationship Id="rId32" Type="http://schemas.openxmlformats.org/officeDocument/2006/relationships/image" Target="../media/image44.png"/><Relationship Id="rId9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Relationship Id="rId33" Type="http://schemas.openxmlformats.org/officeDocument/2006/relationships/image" Target="../media/image45.png"/><Relationship Id="rId34" Type="http://schemas.openxmlformats.org/officeDocument/2006/relationships/image" Target="../media/image46.png"/><Relationship Id="rId35" Type="http://schemas.openxmlformats.org/officeDocument/2006/relationships/image" Target="../media/image47.png"/><Relationship Id="rId36" Type="http://schemas.openxmlformats.org/officeDocument/2006/relationships/image" Target="../media/image48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3.png"/><Relationship Id="rId19" Type="http://schemas.openxmlformats.org/officeDocument/2006/relationships/image" Target="../media/image22.png"/><Relationship Id="rId37" Type="http://schemas.openxmlformats.org/officeDocument/2006/relationships/image" Target="../media/image49.png"/><Relationship Id="rId38" Type="http://schemas.openxmlformats.org/officeDocument/2006/relationships/image" Target="../media/image30.png"/><Relationship Id="rId39" Type="http://schemas.openxmlformats.org/officeDocument/2006/relationships/image" Target="../media/image50.png"/><Relationship Id="rId40" Type="http://schemas.openxmlformats.org/officeDocument/2006/relationships/image" Target="../media/image33.png"/><Relationship Id="rId41" Type="http://schemas.openxmlformats.org/officeDocument/2006/relationships/image" Target="../media/image34.png"/><Relationship Id="rId42" Type="http://schemas.openxmlformats.org/officeDocument/2006/relationships/image" Target="../media/image35.png"/><Relationship Id="rId43" Type="http://schemas.openxmlformats.org/officeDocument/2006/relationships/image" Target="../media/image36.png"/><Relationship Id="rId44" Type="http://schemas.openxmlformats.org/officeDocument/2006/relationships/image" Target="../media/image38.png"/><Relationship Id="rId45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1.png"/><Relationship Id="rId47" Type="http://schemas.openxmlformats.org/officeDocument/2006/relationships/image" Target="../media/image42.png"/><Relationship Id="rId48" Type="http://schemas.openxmlformats.org/officeDocument/2006/relationships/image" Target="../media/image43.png"/><Relationship Id="rId49" Type="http://schemas.openxmlformats.org/officeDocument/2006/relationships/image" Target="../media/image51.png"/><Relationship Id="rId20" Type="http://schemas.openxmlformats.org/officeDocument/2006/relationships/image" Target="../media/image31.png"/><Relationship Id="rId21" Type="http://schemas.microsoft.com/office/2007/relationships/hdphoto" Target="../media/hdphoto1.wdp"/><Relationship Id="rId22" Type="http://schemas.openxmlformats.org/officeDocument/2006/relationships/image" Target="../media/image28.png"/><Relationship Id="rId23" Type="http://schemas.openxmlformats.org/officeDocument/2006/relationships/image" Target="../media/image5.png"/><Relationship Id="rId24" Type="http://schemas.openxmlformats.org/officeDocument/2006/relationships/image" Target="../media/image11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4.png"/><Relationship Id="rId5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30" Type="http://schemas.openxmlformats.org/officeDocument/2006/relationships/image" Target="../media/image44.png"/><Relationship Id="rId31" Type="http://schemas.openxmlformats.org/officeDocument/2006/relationships/image" Target="../media/image45.png"/><Relationship Id="rId32" Type="http://schemas.openxmlformats.org/officeDocument/2006/relationships/image" Target="../media/image46.png"/><Relationship Id="rId9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Relationship Id="rId33" Type="http://schemas.openxmlformats.org/officeDocument/2006/relationships/image" Target="../media/image47.png"/><Relationship Id="rId34" Type="http://schemas.openxmlformats.org/officeDocument/2006/relationships/image" Target="../media/image10.png"/><Relationship Id="rId35" Type="http://schemas.openxmlformats.org/officeDocument/2006/relationships/image" Target="../media/image48.png"/><Relationship Id="rId36" Type="http://schemas.openxmlformats.org/officeDocument/2006/relationships/image" Target="../media/image49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3.png"/><Relationship Id="rId19" Type="http://schemas.openxmlformats.org/officeDocument/2006/relationships/image" Target="../media/image22.png"/><Relationship Id="rId37" Type="http://schemas.openxmlformats.org/officeDocument/2006/relationships/image" Target="../media/image30.png"/><Relationship Id="rId38" Type="http://schemas.openxmlformats.org/officeDocument/2006/relationships/image" Target="../media/image50.png"/><Relationship Id="rId39" Type="http://schemas.openxmlformats.org/officeDocument/2006/relationships/image" Target="../media/image33.png"/><Relationship Id="rId40" Type="http://schemas.openxmlformats.org/officeDocument/2006/relationships/image" Target="../media/image34.png"/><Relationship Id="rId41" Type="http://schemas.openxmlformats.org/officeDocument/2006/relationships/image" Target="../media/image35.png"/><Relationship Id="rId42" Type="http://schemas.openxmlformats.org/officeDocument/2006/relationships/image" Target="../media/image36.png"/><Relationship Id="rId43" Type="http://schemas.openxmlformats.org/officeDocument/2006/relationships/image" Target="../media/image38.png"/><Relationship Id="rId44" Type="http://schemas.openxmlformats.org/officeDocument/2006/relationships/image" Target="../media/image39.png"/><Relationship Id="rId45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3.png"/><Relationship Id="rId21" Type="http://schemas.openxmlformats.org/officeDocument/2006/relationships/image" Target="../media/image10.png"/><Relationship Id="rId22" Type="http://schemas.openxmlformats.org/officeDocument/2006/relationships/image" Target="../media/image8.png"/><Relationship Id="rId23" Type="http://schemas.openxmlformats.org/officeDocument/2006/relationships/image" Target="../media/image18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15.png"/><Relationship Id="rId21" Type="http://schemas.openxmlformats.org/officeDocument/2006/relationships/image" Target="../media/image14.png"/><Relationship Id="rId22" Type="http://schemas.openxmlformats.org/officeDocument/2006/relationships/image" Target="../media/image5.png"/><Relationship Id="rId23" Type="http://schemas.openxmlformats.org/officeDocument/2006/relationships/image" Target="../media/image4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image" Target="../media/image29.png"/><Relationship Id="rId30" Type="http://schemas.openxmlformats.org/officeDocument/2006/relationships/image" Target="../media/image30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10.png"/><Relationship Id="rId16" Type="http://schemas.openxmlformats.org/officeDocument/2006/relationships/image" Target="../media/image8.png"/><Relationship Id="rId17" Type="http://schemas.openxmlformats.org/officeDocument/2006/relationships/image" Target="../media/image18.png"/><Relationship Id="rId18" Type="http://schemas.openxmlformats.org/officeDocument/2006/relationships/image" Target="../media/image3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12.png"/><Relationship Id="rId24" Type="http://schemas.openxmlformats.org/officeDocument/2006/relationships/image" Target="../media/image10.png"/><Relationship Id="rId25" Type="http://schemas.openxmlformats.org/officeDocument/2006/relationships/image" Target="../media/image8.png"/><Relationship Id="rId26" Type="http://schemas.openxmlformats.org/officeDocument/2006/relationships/image" Target="../media/image18.png"/><Relationship Id="rId27" Type="http://schemas.openxmlformats.org/officeDocument/2006/relationships/image" Target="../media/image2.png"/><Relationship Id="rId28" Type="http://schemas.openxmlformats.org/officeDocument/2006/relationships/image" Target="../media/image14.png"/><Relationship Id="rId29" Type="http://schemas.openxmlformats.org/officeDocument/2006/relationships/image" Target="../media/image4.png"/><Relationship Id="rId30" Type="http://schemas.openxmlformats.org/officeDocument/2006/relationships/image" Target="../media/image30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3.png"/><Relationship Id="rId15" Type="http://schemas.openxmlformats.org/officeDocument/2006/relationships/image" Target="../media/image15.png"/><Relationship Id="rId16" Type="http://schemas.openxmlformats.org/officeDocument/2006/relationships/image" Target="../media/image5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3.png"/><Relationship Id="rId23" Type="http://schemas.openxmlformats.org/officeDocument/2006/relationships/image" Target="../media/image22.png"/><Relationship Id="rId24" Type="http://schemas.openxmlformats.org/officeDocument/2006/relationships/image" Target="../media/image31.png"/><Relationship Id="rId25" Type="http://schemas.microsoft.com/office/2007/relationships/hdphoto" Target="../media/hdphoto1.wdp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3.png"/><Relationship Id="rId23" Type="http://schemas.openxmlformats.org/officeDocument/2006/relationships/image" Target="../media/image22.png"/><Relationship Id="rId24" Type="http://schemas.openxmlformats.org/officeDocument/2006/relationships/image" Target="../media/image31.png"/><Relationship Id="rId25" Type="http://schemas.microsoft.com/office/2007/relationships/hdphoto" Target="../media/hdphoto1.wdp"/><Relationship Id="rId26" Type="http://schemas.openxmlformats.org/officeDocument/2006/relationships/image" Target="../media/image28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3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30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9629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008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7007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4">
              <a:grayscl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73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06" y="2219990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41905" y="2219991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75" y="221999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61" y="2219992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15060" y="218303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33905" y="220995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71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69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45865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6115" y="45865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5" y="46108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9" y="235238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8" y="84059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0315" y="45105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9" y="972134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539" y="109747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61" y="-2428932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20" y="-238301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407" y="-263668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46190" y="-2410348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11894" y="-245365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61407" y="-264743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24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63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45865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6115" y="45865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5" y="46108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9" y="235238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8" y="84059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0315" y="45105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9" y="972134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539" y="109747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54" y="2913288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13" y="2959209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0" y="270554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7283" y="2931872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7" y="288856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42500" y="269478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77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63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45865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6115" y="45865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5" y="46108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9" y="235238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8" y="84059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0315" y="45105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9" y="972134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539" y="109747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55" y="485615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89" y="46456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32" y="45734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0759" y="43722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8988" y="46089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9432" y="44658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61" y="-185957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43" y="-131841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45" y="-1656076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39740" y="-133710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83644" y="-163820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25956" y="-1860839"/>
            <a:ext cx="709875" cy="10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60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45865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6115" y="45865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5" y="46108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9" y="235238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8" y="84059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0315" y="45105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9" y="972134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539" y="109747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55" y="485615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89" y="46456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32" y="45734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0759" y="43722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8988" y="46089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9432" y="44658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19" y="3128377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94" y="3240832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03" y="3331880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3591" y="322213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6602" y="3349750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62745" y="3126293"/>
            <a:ext cx="709875" cy="10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88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54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45865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6115" y="45865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5" y="46108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9" y="235238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8" y="84059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0315" y="45105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9" y="972134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539" y="109747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55" y="485615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89" y="46456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32" y="45734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0759" y="43722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8988" y="46089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9432" y="44658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68" y="41935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5806" y="445828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467" y="43722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43" y="258065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75" y="-2368990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98869" y="-241092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89" y="-1827827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22" y="-1827827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83221" y="-182782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3722" y="4575259"/>
            <a:ext cx="709875" cy="108484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11088" y="-178588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99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51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45865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6115" y="45865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5" y="46108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9" y="235238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8" y="84059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0315" y="45105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9" y="972134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539" y="109747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55" y="485615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89" y="46456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32" y="45734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0759" y="43722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8988" y="46089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9432" y="44658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68" y="41935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5806" y="445828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467" y="43722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43" y="258065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15" y="2916970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91809" y="2875031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29" y="3458133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23" y="3318952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25022" y="331895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16026" y="342896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3722" y="4575259"/>
            <a:ext cx="709875" cy="10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5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41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45865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6115" y="45865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5" y="46108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9" y="235238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8" y="84059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0315" y="45105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9" y="972134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539" y="109747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55" y="485615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89" y="46456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32" y="45734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0759" y="43722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8988" y="46089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9432" y="44658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68" y="41935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5806" y="445828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467" y="43722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67" y="258065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21" y="43878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9620" y="438790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50331" y="45756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4305" y="474499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67" y="258065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43" y="258065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90" name="TextBox 89"/>
          <p:cNvSpPr txBox="1"/>
          <p:nvPr/>
        </p:nvSpPr>
        <p:spPr>
          <a:xfrm>
            <a:off x="3642981" y="-713356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275" y="-3570584"/>
            <a:ext cx="708227" cy="108232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44" y="-4788601"/>
            <a:ext cx="708227" cy="108232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02" y="-1466336"/>
            <a:ext cx="700027" cy="107822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133" y="-2701555"/>
            <a:ext cx="708227" cy="108232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9" y="-3378326"/>
            <a:ext cx="708227" cy="108232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75" y="-3313805"/>
            <a:ext cx="708227" cy="108232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02" y="-2230835"/>
            <a:ext cx="708227" cy="108232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92" y="-4560483"/>
            <a:ext cx="708227" cy="108232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57" y="-2170462"/>
            <a:ext cx="708227" cy="108232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27" y="-2524185"/>
            <a:ext cx="708227" cy="108232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525" y="-3268347"/>
            <a:ext cx="708227" cy="108232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91" y="-2146739"/>
            <a:ext cx="708227" cy="108232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7572" y="-2711626"/>
            <a:ext cx="708227" cy="108232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4451" y="-2146739"/>
            <a:ext cx="708227" cy="108232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36971" y="-3574972"/>
            <a:ext cx="708227" cy="108232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66995" y="-4807612"/>
            <a:ext cx="708227" cy="108232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08219" y="-1500974"/>
            <a:ext cx="700027" cy="107822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32900" y="-4559924"/>
            <a:ext cx="708227" cy="108232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9995" y="-3332159"/>
            <a:ext cx="708227" cy="1082326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7427" y="-2182127"/>
            <a:ext cx="708227" cy="1082326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27223" y="-3373759"/>
            <a:ext cx="708227" cy="1082326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7602" y="-2247209"/>
            <a:ext cx="708227" cy="1082326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59505" y="-2540558"/>
            <a:ext cx="708227" cy="1082326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23524" y="-3284877"/>
            <a:ext cx="708227" cy="108232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3722" y="4575259"/>
            <a:ext cx="709875" cy="10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47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29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45865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6115" y="45865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5" y="46108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9" y="235238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8" y="84059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0315" y="45105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9" y="972134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539" y="109747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55" y="485615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89" y="46456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32" y="45734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0759" y="43722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8988" y="46089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9432" y="44658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68" y="41935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5806" y="445828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467" y="43722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67" y="258065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21" y="43878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9620" y="438790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50331" y="45756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4305" y="474499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67" y="258065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43" y="258065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50" y="-7115847"/>
            <a:ext cx="708227" cy="1082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50" y="-6963447"/>
            <a:ext cx="708227" cy="10823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50" y="-6823747"/>
            <a:ext cx="708227" cy="10823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50" y="-6671347"/>
            <a:ext cx="708227" cy="10823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7" y="-6506247"/>
            <a:ext cx="700027" cy="107822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50" y="-6366547"/>
            <a:ext cx="708227" cy="10823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0" y="-6214147"/>
            <a:ext cx="708227" cy="108232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50" y="-6074447"/>
            <a:ext cx="708227" cy="10823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0" y="-5922047"/>
            <a:ext cx="708227" cy="10823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0" y="-5769647"/>
            <a:ext cx="708227" cy="108232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50" y="-5617247"/>
            <a:ext cx="708227" cy="108232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50" y="-5464847"/>
            <a:ext cx="708227" cy="108232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50" y="-5312447"/>
            <a:ext cx="708227" cy="108232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0" y="-5172747"/>
            <a:ext cx="708227" cy="108232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36" y="1971179"/>
            <a:ext cx="708227" cy="10823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605" y="753162"/>
            <a:ext cx="708227" cy="108232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63" y="4075427"/>
            <a:ext cx="700027" cy="107822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94" y="2840208"/>
            <a:ext cx="708227" cy="1082326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70" y="2163437"/>
            <a:ext cx="708227" cy="108232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136" y="2227958"/>
            <a:ext cx="708227" cy="108232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63" y="3310928"/>
            <a:ext cx="708227" cy="108232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453" y="981280"/>
            <a:ext cx="708227" cy="108232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018" y="3371301"/>
            <a:ext cx="708227" cy="108232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88" y="3017578"/>
            <a:ext cx="708227" cy="108232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86" y="2273416"/>
            <a:ext cx="708227" cy="108232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52" y="3395024"/>
            <a:ext cx="708227" cy="108232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0233" y="2830137"/>
            <a:ext cx="708227" cy="108232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7112" y="3395024"/>
            <a:ext cx="708227" cy="108232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29632" y="1966791"/>
            <a:ext cx="708227" cy="108232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84" y="-4382521"/>
            <a:ext cx="708227" cy="108232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59656" y="734151"/>
            <a:ext cx="708227" cy="108232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00880" y="4040789"/>
            <a:ext cx="700027" cy="107822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5561" y="981839"/>
            <a:ext cx="708227" cy="108232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2656" y="2209604"/>
            <a:ext cx="708227" cy="108232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0088" y="3359636"/>
            <a:ext cx="708227" cy="108232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9884" y="2168004"/>
            <a:ext cx="708227" cy="108232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60263" y="3294554"/>
            <a:ext cx="708227" cy="1082326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2166" y="3001205"/>
            <a:ext cx="708227" cy="1082326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16185" y="2256886"/>
            <a:ext cx="708227" cy="1082326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3722" y="4575259"/>
            <a:ext cx="709875" cy="10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8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20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45865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6115" y="45865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5" y="46108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9" y="235238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8" y="84059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0315" y="45105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9" y="972134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539" y="109747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55" y="485615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89" y="46456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32" y="45734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0759" y="43722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8988" y="46089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9432" y="44658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92" y="23523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68" y="41935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5806" y="445828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467" y="43722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0" y="2601304"/>
            <a:ext cx="708227" cy="108232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67" y="258065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21" y="43878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9620" y="438790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50331" y="45756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4305" y="474499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67" y="258065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43" y="258065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50" y="-7115847"/>
            <a:ext cx="708227" cy="1082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50" y="-6963447"/>
            <a:ext cx="708227" cy="10823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50" y="-6823747"/>
            <a:ext cx="708227" cy="10823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50" y="-6671347"/>
            <a:ext cx="708227" cy="10823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7" y="-6506247"/>
            <a:ext cx="700027" cy="107822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50" y="-6366547"/>
            <a:ext cx="708227" cy="10823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0" y="-6214147"/>
            <a:ext cx="708227" cy="108232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50" y="-6074447"/>
            <a:ext cx="708227" cy="10823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0" y="-5922047"/>
            <a:ext cx="708227" cy="10823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0" y="-5769647"/>
            <a:ext cx="708227" cy="108232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50" y="-5617247"/>
            <a:ext cx="708227" cy="108232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50" y="-5464847"/>
            <a:ext cx="708227" cy="108232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50" y="-5312447"/>
            <a:ext cx="708227" cy="108232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0" y="-5172747"/>
            <a:ext cx="708227" cy="108232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44" y="462776"/>
            <a:ext cx="708227" cy="10823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08" y="427821"/>
            <a:ext cx="708227" cy="108232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22" y="466976"/>
            <a:ext cx="700027" cy="107822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91" y="2808937"/>
            <a:ext cx="708227" cy="1082326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" y="445523"/>
            <a:ext cx="708227" cy="108232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23" y="462400"/>
            <a:ext cx="708227" cy="108232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8" y="430106"/>
            <a:ext cx="708227" cy="108232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58" y="424428"/>
            <a:ext cx="708227" cy="108232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93" y="424404"/>
            <a:ext cx="708227" cy="108232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67" y="445747"/>
            <a:ext cx="708227" cy="108232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61" y="406989"/>
            <a:ext cx="708227" cy="108232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97396" y="814342"/>
            <a:ext cx="708227" cy="108232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2021" y="406989"/>
            <a:ext cx="708227" cy="108232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0640" y="458388"/>
            <a:ext cx="708227" cy="108232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84" y="-4382521"/>
            <a:ext cx="708227" cy="108232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1859" y="408810"/>
            <a:ext cx="708227" cy="108232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4439" y="432338"/>
            <a:ext cx="700027" cy="107822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580" y="446082"/>
            <a:ext cx="708227" cy="108232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8443" y="444046"/>
            <a:ext cx="708227" cy="108232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02363" y="412739"/>
            <a:ext cx="708227" cy="108232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8772" y="428995"/>
            <a:ext cx="708227" cy="108232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618" y="413732"/>
            <a:ext cx="708227" cy="1082326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86228" y="956416"/>
            <a:ext cx="708227" cy="1082326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6266" y="429217"/>
            <a:ext cx="708227" cy="1082326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21" y="473342"/>
            <a:ext cx="708227" cy="1082326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0639" y="400643"/>
            <a:ext cx="708227" cy="1082326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3722" y="4575259"/>
            <a:ext cx="709875" cy="10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2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110481" y="1205524"/>
            <a:ext cx="39494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Optima" charset="0"/>
                <a:ea typeface="Optima" charset="0"/>
                <a:cs typeface="Optima" charset="0"/>
              </a:rPr>
              <a:t>The Tragedy</a:t>
            </a:r>
          </a:p>
          <a:p>
            <a:pPr algn="ctr"/>
            <a:r>
              <a:rPr lang="en-US" sz="5400" dirty="0" smtClean="0">
                <a:latin typeface="Optima" charset="0"/>
                <a:ea typeface="Optima" charset="0"/>
                <a:cs typeface="Optima" charset="0"/>
              </a:rPr>
              <a:t>Of The PMO</a:t>
            </a:r>
            <a:endParaRPr lang="en-US" sz="54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81" y="2959850"/>
            <a:ext cx="4080680" cy="29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5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333043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 2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45865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6115" y="45865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5" y="46108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8" y="84059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0315" y="45105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89" y="972134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4539" y="109747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55" y="485615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89" y="464560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32" y="45734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0759" y="43722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8988" y="46089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9432" y="44658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68" y="41935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5806" y="445828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467" y="43722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21" y="438789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9620" y="438790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50331" y="45756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4305" y="474499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50" y="-7115847"/>
            <a:ext cx="708227" cy="1082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50" y="-6963447"/>
            <a:ext cx="708227" cy="10823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50" y="-6823747"/>
            <a:ext cx="708227" cy="10823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93" y="2733846"/>
            <a:ext cx="708227" cy="10823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7" y="-6506247"/>
            <a:ext cx="700027" cy="107822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50" y="-6366547"/>
            <a:ext cx="708227" cy="10823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0" y="-6214147"/>
            <a:ext cx="708227" cy="108232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57" y="2826635"/>
            <a:ext cx="708227" cy="10823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0" y="-5922047"/>
            <a:ext cx="708227" cy="10823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0" y="-5769647"/>
            <a:ext cx="708227" cy="108232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50" y="-5617247"/>
            <a:ext cx="708227" cy="108232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50" y="-5464847"/>
            <a:ext cx="708227" cy="108232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50" y="-5312447"/>
            <a:ext cx="708227" cy="108232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52" y="2717781"/>
            <a:ext cx="708227" cy="108232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44" y="462776"/>
            <a:ext cx="708227" cy="10823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08" y="427821"/>
            <a:ext cx="708227" cy="108232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22" y="466976"/>
            <a:ext cx="700027" cy="1078226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" y="445523"/>
            <a:ext cx="708227" cy="108232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23" y="462400"/>
            <a:ext cx="708227" cy="108232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8" y="430106"/>
            <a:ext cx="708227" cy="108232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58" y="424428"/>
            <a:ext cx="708227" cy="108232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93" y="424404"/>
            <a:ext cx="708227" cy="108232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67" y="445747"/>
            <a:ext cx="708227" cy="108232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61" y="406989"/>
            <a:ext cx="708227" cy="108232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97396" y="814342"/>
            <a:ext cx="708227" cy="108232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2021" y="406989"/>
            <a:ext cx="708227" cy="108232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0640" y="458388"/>
            <a:ext cx="708227" cy="108232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66384" y="2706495"/>
            <a:ext cx="708227" cy="108232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1859" y="408810"/>
            <a:ext cx="708227" cy="108232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4439" y="432338"/>
            <a:ext cx="700027" cy="107822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580" y="446082"/>
            <a:ext cx="708227" cy="108232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8443" y="444046"/>
            <a:ext cx="708227" cy="108232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02363" y="412739"/>
            <a:ext cx="708227" cy="108232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8772" y="428995"/>
            <a:ext cx="708227" cy="108232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618" y="413732"/>
            <a:ext cx="708227" cy="1082326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86228" y="956416"/>
            <a:ext cx="708227" cy="1082326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6266" y="429217"/>
            <a:ext cx="708227" cy="1082326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21" y="473342"/>
            <a:ext cx="708227" cy="1082326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0639" y="400643"/>
            <a:ext cx="708227" cy="1082326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99108" y="2784983"/>
            <a:ext cx="694561" cy="106144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25826" y="2728222"/>
            <a:ext cx="694561" cy="1061442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746704" y="2373568"/>
            <a:ext cx="1325987" cy="1402655"/>
            <a:chOff x="9605814" y="2893223"/>
            <a:chExt cx="838141" cy="838141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9799919" y="3140879"/>
              <a:ext cx="362943" cy="38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 </a:t>
              </a:r>
              <a:r>
                <a:rPr lang="en-US" sz="36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0</a:t>
              </a:r>
              <a:endParaRPr lang="en-US" sz="36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7345267" y="421273"/>
            <a:ext cx="691118" cy="731079"/>
            <a:chOff x="9605814" y="2893223"/>
            <a:chExt cx="838141" cy="838141"/>
          </a:xfrm>
        </p:grpSpPr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9832098" y="3096607"/>
              <a:ext cx="408633" cy="458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167045" y="419353"/>
            <a:ext cx="691118" cy="731079"/>
            <a:chOff x="9605814" y="2893223"/>
            <a:chExt cx="838141" cy="838141"/>
          </a:xfrm>
        </p:grpSpPr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9832098" y="3096607"/>
              <a:ext cx="408633" cy="458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7290044" y="4039458"/>
            <a:ext cx="691118" cy="731079"/>
            <a:chOff x="9605814" y="2893223"/>
            <a:chExt cx="838141" cy="838141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9832098" y="3096607"/>
              <a:ext cx="408633" cy="458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115722" y="4071465"/>
            <a:ext cx="691118" cy="731079"/>
            <a:chOff x="9605814" y="2893223"/>
            <a:chExt cx="838141" cy="838141"/>
          </a:xfrm>
        </p:grpSpPr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133" name="TextBox 132"/>
            <p:cNvSpPr txBox="1"/>
            <p:nvPr/>
          </p:nvSpPr>
          <p:spPr>
            <a:xfrm>
              <a:off x="9832098" y="3096607"/>
              <a:ext cx="408633" cy="458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pic>
        <p:nvPicPr>
          <p:cNvPr id="134" name="Picture 133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3722" y="4575259"/>
            <a:ext cx="709875" cy="10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75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4874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30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9629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53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52252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498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37497" y="2417018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008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7007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67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68466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89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11088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1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371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943" y="2958181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25843" y="2956132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2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8322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32" y="972391"/>
            <a:ext cx="838141" cy="8381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79" y="972391"/>
            <a:ext cx="838141" cy="83814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10431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3007760" y="1039599"/>
            <a:ext cx="1069081" cy="8534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43" y="4582936"/>
            <a:ext cx="838141" cy="83814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8214895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90" y="4582936"/>
            <a:ext cx="838141" cy="83814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36498" y="2259738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0672" y="4099904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70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75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4874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30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9629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53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52252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498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37497" y="2417018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008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7007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2" y="2334723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6659" y="85679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89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11088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1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371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943" y="2958181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25843" y="2956132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2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8322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32" y="972391"/>
            <a:ext cx="838141" cy="8381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9936498" y="2259738"/>
            <a:ext cx="1771797" cy="1874242"/>
            <a:chOff x="9605814" y="2893223"/>
            <a:chExt cx="838141" cy="838141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79" y="972391"/>
            <a:ext cx="838141" cy="83814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10431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11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3007760" y="1039599"/>
            <a:ext cx="1069081" cy="8534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43" y="4582936"/>
            <a:ext cx="838141" cy="83814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8214895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90" y="4582936"/>
            <a:ext cx="838141" cy="83814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0000672" y="4099904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441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75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4874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30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9629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53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52252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97630" y="448428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24383" y="91525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2" y="2334723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6659" y="85679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89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11088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1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371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37334" y="4478317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2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8322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32" y="972391"/>
            <a:ext cx="838141" cy="8381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18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9936498" y="2259738"/>
            <a:ext cx="1771797" cy="1874242"/>
            <a:chOff x="9605814" y="2893223"/>
            <a:chExt cx="838141" cy="838141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79" y="972391"/>
            <a:ext cx="838141" cy="83814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10431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11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3007760" y="1039599"/>
            <a:ext cx="1069081" cy="8534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43" y="4582936"/>
            <a:ext cx="838141" cy="83814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8214895" y="4828407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6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90" y="4582936"/>
            <a:ext cx="838141" cy="83814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10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0000672" y="4099904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21" y="2334723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0" y="2334723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80" y="2341290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53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52252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97630" y="448428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24383" y="91525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2" y="2334723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6659" y="85679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1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371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37334" y="4478317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2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8322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32" y="972391"/>
            <a:ext cx="838141" cy="8381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1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9936498" y="2259738"/>
            <a:ext cx="1771797" cy="1874242"/>
            <a:chOff x="9605814" y="2893223"/>
            <a:chExt cx="838141" cy="838141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79" y="972391"/>
            <a:ext cx="838141" cy="83814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10431" y="1217862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1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3007760" y="1039599"/>
            <a:ext cx="1069081" cy="8534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43" y="4582936"/>
            <a:ext cx="838141" cy="83814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8214895" y="4828407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90" y="4582936"/>
            <a:ext cx="838141" cy="83814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2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0000672" y="4099904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08" y="2334723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34" y="2334723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60" y="233472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56658" y="983783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88" y="2334723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24382" y="1021750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2" y="2508592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95053" y="4599164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4" y="2508592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59" y="344215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46" y="2508592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51" y="2325272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10" y="237119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97" y="211752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16780" y="234385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82484" y="230055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31997" y="2106768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31998" y="112888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364" y="459752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62989" y="343211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01054" y="471318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29" y="2508592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13" y="2508592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01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53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52252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02206" y="-1439137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16769" y="-255204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11090" y="-256824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1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371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41910" y="-1445109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2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8322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32" y="972391"/>
            <a:ext cx="838141" cy="8381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21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9936498" y="2259738"/>
            <a:ext cx="1771797" cy="1874242"/>
            <a:chOff x="9605814" y="2893223"/>
            <a:chExt cx="838141" cy="838141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79" y="972391"/>
            <a:ext cx="838141" cy="83814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10431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15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43" y="4582936"/>
            <a:ext cx="838141" cy="83814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8214895" y="4828407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90" y="4582936"/>
            <a:ext cx="838141" cy="83814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15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000672" y="4099904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1089" y="-244126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16768" y="-244555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99629" y="-132426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59" y="344215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51" y="2325272"/>
            <a:ext cx="700028" cy="1078227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10" y="237119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97" y="2117524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16780" y="2343856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82484" y="230055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31997" y="2106768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24384" y="-2338419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75940" y="-1325902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62989" y="343211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05630" y="-1210243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2" y="-207397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8" y="-207397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14" y="-207397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40" y="-2073971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68" y="-207397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2" y="-1900102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4" y="-1900102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6" y="-1900102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09" y="-1900102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93" y="-1900102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oup 56"/>
          <p:cNvGrpSpPr/>
          <p:nvPr/>
        </p:nvGrpSpPr>
        <p:grpSpPr>
          <a:xfrm>
            <a:off x="746704" y="2373568"/>
            <a:ext cx="1325987" cy="1402655"/>
            <a:chOff x="9605814" y="2893223"/>
            <a:chExt cx="838141" cy="838141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9799919" y="3140879"/>
              <a:ext cx="463253" cy="38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60</a:t>
              </a:r>
              <a:endParaRPr lang="en-US" sz="36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45267" y="421273"/>
            <a:ext cx="691118" cy="731079"/>
            <a:chOff x="9605814" y="2893223"/>
            <a:chExt cx="838141" cy="83814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9832098" y="3096607"/>
              <a:ext cx="408633" cy="458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2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41717" y="983310"/>
            <a:ext cx="1148689" cy="1307521"/>
            <a:chOff x="3141717" y="983310"/>
            <a:chExt cx="1148689" cy="1307521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5" r="4319" b="-6054"/>
            <a:stretch/>
          </p:blipFill>
          <p:spPr>
            <a:xfrm>
              <a:off x="3423298" y="983310"/>
              <a:ext cx="867108" cy="1307521"/>
            </a:xfrm>
            <a:prstGeom prst="rect">
              <a:avLst/>
            </a:prstGeom>
          </p:spPr>
        </p:pic>
        <p:sp>
          <p:nvSpPr>
            <p:cNvPr id="41" name="Oval 40"/>
            <p:cNvSpPr/>
            <p:nvPr/>
          </p:nvSpPr>
          <p:spPr>
            <a:xfrm>
              <a:off x="3141717" y="1810532"/>
              <a:ext cx="427627" cy="4094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047432" y="4605765"/>
            <a:ext cx="1148689" cy="1307521"/>
            <a:chOff x="3141717" y="983310"/>
            <a:chExt cx="1148689" cy="1307521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5" r="4319" b="-6054"/>
            <a:stretch/>
          </p:blipFill>
          <p:spPr>
            <a:xfrm>
              <a:off x="3423298" y="983310"/>
              <a:ext cx="867108" cy="1307521"/>
            </a:xfrm>
            <a:prstGeom prst="rect">
              <a:avLst/>
            </a:prstGeom>
          </p:spPr>
        </p:pic>
        <p:sp>
          <p:nvSpPr>
            <p:cNvPr id="75" name="Oval 74"/>
            <p:cNvSpPr/>
            <p:nvPr/>
          </p:nvSpPr>
          <p:spPr>
            <a:xfrm>
              <a:off x="3141717" y="1810532"/>
              <a:ext cx="427627" cy="4094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225471" y="4625284"/>
            <a:ext cx="1148689" cy="1307521"/>
            <a:chOff x="3141717" y="983310"/>
            <a:chExt cx="1148689" cy="1307521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5" r="4319" b="-6054"/>
            <a:stretch/>
          </p:blipFill>
          <p:spPr>
            <a:xfrm>
              <a:off x="3423298" y="983310"/>
              <a:ext cx="867108" cy="1307521"/>
            </a:xfrm>
            <a:prstGeom prst="rect">
              <a:avLst/>
            </a:prstGeom>
          </p:spPr>
        </p:pic>
        <p:sp>
          <p:nvSpPr>
            <p:cNvPr id="81" name="Oval 80"/>
            <p:cNvSpPr/>
            <p:nvPr/>
          </p:nvSpPr>
          <p:spPr>
            <a:xfrm>
              <a:off x="3141717" y="1810532"/>
              <a:ext cx="427627" cy="4094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75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75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4874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30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9629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53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52252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498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37497" y="2417018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008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7007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67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68466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89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11088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1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371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943" y="2958181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25843" y="2956132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22" y="2958181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83221" y="2958182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4">
              <a:grayscl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76</a:t>
              </a:r>
              <a:endParaRPr lang="en-US" sz="48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13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3" y="48901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1642" y="48901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30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9629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6" y="4993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5" y="4993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2" y="48939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8561" y="489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008" y="2417018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7007" y="2417019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0" y="4984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679" y="4984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776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9" y="488635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818" y="488636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0" y="490683"/>
            <a:ext cx="700026" cy="10782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680" y="488634"/>
            <a:ext cx="708226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7" y="475394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6856" y="47539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89684" y="121786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87013" y="1039599"/>
            <a:ext cx="1069081" cy="8534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07760" y="1039599"/>
            <a:ext cx="1380259" cy="853440"/>
            <a:chOff x="3007760" y="1039599"/>
            <a:chExt cx="1380259" cy="853440"/>
          </a:xfrm>
        </p:grpSpPr>
        <p:sp>
          <p:nvSpPr>
            <p:cNvPr id="2" name="Freeform 1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7112224" y="4650144"/>
            <a:ext cx="1069081" cy="8534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35642" y="482840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</a:t>
            </a:r>
            <a:endParaRPr lang="en-US" sz="20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8" b="30777"/>
          <a:stretch/>
        </p:blipFill>
        <p:spPr>
          <a:xfrm>
            <a:off x="2932971" y="4650144"/>
            <a:ext cx="1069081" cy="853440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23209" y="2219990"/>
            <a:ext cx="1218157" cy="1803664"/>
          </a:xfrm>
          <a:prstGeom prst="round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9944700" y="3800107"/>
            <a:ext cx="1771797" cy="1874242"/>
            <a:chOff x="9605814" y="2893223"/>
            <a:chExt cx="838141" cy="83814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873785" y="3096607"/>
              <a:ext cx="303469" cy="45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4</a:t>
              </a:r>
              <a:endParaRPr lang="en-US" sz="60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008874" y="5640273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Optima" charset="0"/>
                <a:ea typeface="Optima" charset="0"/>
                <a:cs typeface="Optima" charset="0"/>
              </a:rPr>
              <a:t>Bonus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43" y="4099904"/>
            <a:ext cx="2660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Tech Debt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44700" y="638100"/>
            <a:ext cx="1771797" cy="1874242"/>
            <a:chOff x="9605814" y="2893223"/>
            <a:chExt cx="838141" cy="83814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4">
              <a:grayscl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814" y="2893223"/>
              <a:ext cx="838141" cy="83814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810170" y="3150728"/>
              <a:ext cx="433137" cy="37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76</a:t>
              </a:r>
              <a:endParaRPr lang="en-US" sz="48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99028" y="2352381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P&amp;L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0932" y="1030558"/>
            <a:ext cx="1380259" cy="853440"/>
            <a:chOff x="3007760" y="1039599"/>
            <a:chExt cx="1380259" cy="853440"/>
          </a:xfrm>
        </p:grpSpPr>
        <p:sp>
          <p:nvSpPr>
            <p:cNvPr id="47" name="Freeform 46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918608" y="4654784"/>
            <a:ext cx="1380259" cy="853440"/>
            <a:chOff x="3007760" y="1039599"/>
            <a:chExt cx="1380259" cy="853440"/>
          </a:xfrm>
        </p:grpSpPr>
        <p:sp>
          <p:nvSpPr>
            <p:cNvPr id="50" name="Freeform 49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091878" y="4645720"/>
            <a:ext cx="1380259" cy="853440"/>
            <a:chOff x="3007760" y="1039599"/>
            <a:chExt cx="1380259" cy="853440"/>
          </a:xfrm>
        </p:grpSpPr>
        <p:sp>
          <p:nvSpPr>
            <p:cNvPr id="53" name="Freeform 52"/>
            <p:cNvSpPr/>
            <p:nvPr/>
          </p:nvSpPr>
          <p:spPr>
            <a:xfrm>
              <a:off x="4035337" y="1254518"/>
              <a:ext cx="352682" cy="337140"/>
            </a:xfrm>
            <a:custGeom>
              <a:avLst/>
              <a:gdLst>
                <a:gd name="connsiteX0" fmla="*/ 26504 w 367779"/>
                <a:gd name="connsiteY0" fmla="*/ 66733 h 353864"/>
                <a:gd name="connsiteX1" fmla="*/ 247374 w 367779"/>
                <a:gd name="connsiteY1" fmla="*/ 4890 h 353864"/>
                <a:gd name="connsiteX2" fmla="*/ 357809 w 367779"/>
                <a:gd name="connsiteY2" fmla="*/ 181586 h 353864"/>
                <a:gd name="connsiteX3" fmla="*/ 0 w 367779"/>
                <a:gd name="connsiteY3" fmla="*/ 353864 h 353864"/>
                <a:gd name="connsiteX4" fmla="*/ 0 w 367779"/>
                <a:gd name="connsiteY4" fmla="*/ 353864 h 353864"/>
                <a:gd name="connsiteX0" fmla="*/ 26504 w 368520"/>
                <a:gd name="connsiteY0" fmla="*/ 61996 h 349127"/>
                <a:gd name="connsiteX1" fmla="*/ 247374 w 368520"/>
                <a:gd name="connsiteY1" fmla="*/ 153 h 349127"/>
                <a:gd name="connsiteX2" fmla="*/ 357809 w 368520"/>
                <a:gd name="connsiteY2" fmla="*/ 176849 h 349127"/>
                <a:gd name="connsiteX3" fmla="*/ 0 w 368520"/>
                <a:gd name="connsiteY3" fmla="*/ 349127 h 349127"/>
                <a:gd name="connsiteX4" fmla="*/ 0 w 368520"/>
                <a:gd name="connsiteY4" fmla="*/ 349127 h 349127"/>
                <a:gd name="connsiteX0" fmla="*/ 26504 w 373822"/>
                <a:gd name="connsiteY0" fmla="*/ 24514 h 311645"/>
                <a:gd name="connsiteX1" fmla="*/ 276977 w 373822"/>
                <a:gd name="connsiteY1" fmla="*/ 2044 h 311645"/>
                <a:gd name="connsiteX2" fmla="*/ 357809 w 373822"/>
                <a:gd name="connsiteY2" fmla="*/ 139367 h 311645"/>
                <a:gd name="connsiteX3" fmla="*/ 0 w 373822"/>
                <a:gd name="connsiteY3" fmla="*/ 311645 h 311645"/>
                <a:gd name="connsiteX4" fmla="*/ 0 w 373822"/>
                <a:gd name="connsiteY4" fmla="*/ 311645 h 311645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4" fmla="*/ 0 w 376812"/>
                <a:gd name="connsiteY4" fmla="*/ 325579 h 325579"/>
                <a:gd name="connsiteX0" fmla="*/ 53876 w 404184"/>
                <a:gd name="connsiteY0" fmla="*/ 38448 h 335574"/>
                <a:gd name="connsiteX1" fmla="*/ 304349 w 404184"/>
                <a:gd name="connsiteY1" fmla="*/ 15978 h 335574"/>
                <a:gd name="connsiteX2" fmla="*/ 385181 w 404184"/>
                <a:gd name="connsiteY2" fmla="*/ 153301 h 335574"/>
                <a:gd name="connsiteX3" fmla="*/ 27372 w 404184"/>
                <a:gd name="connsiteY3" fmla="*/ 325579 h 335574"/>
                <a:gd name="connsiteX4" fmla="*/ 24083 w 404184"/>
                <a:gd name="connsiteY4" fmla="*/ 313465 h 335574"/>
                <a:gd name="connsiteX0" fmla="*/ 26504 w 376812"/>
                <a:gd name="connsiteY0" fmla="*/ 38448 h 325579"/>
                <a:gd name="connsiteX1" fmla="*/ 276977 w 376812"/>
                <a:gd name="connsiteY1" fmla="*/ 15978 h 325579"/>
                <a:gd name="connsiteX2" fmla="*/ 357809 w 376812"/>
                <a:gd name="connsiteY2" fmla="*/ 153301 h 325579"/>
                <a:gd name="connsiteX3" fmla="*/ 0 w 376812"/>
                <a:gd name="connsiteY3" fmla="*/ 325579 h 325579"/>
                <a:gd name="connsiteX0" fmla="*/ 3480 w 352117"/>
                <a:gd name="connsiteY0" fmla="*/ 38448 h 310436"/>
                <a:gd name="connsiteX1" fmla="*/ 253953 w 352117"/>
                <a:gd name="connsiteY1" fmla="*/ 15978 h 310436"/>
                <a:gd name="connsiteX2" fmla="*/ 334785 w 352117"/>
                <a:gd name="connsiteY2" fmla="*/ 153301 h 310436"/>
                <a:gd name="connsiteX3" fmla="*/ 0 w 352117"/>
                <a:gd name="connsiteY3" fmla="*/ 310436 h 31043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9498 h 321486"/>
                <a:gd name="connsiteX1" fmla="*/ 253953 w 352117"/>
                <a:gd name="connsiteY1" fmla="*/ 27028 h 321486"/>
                <a:gd name="connsiteX2" fmla="*/ 334785 w 352117"/>
                <a:gd name="connsiteY2" fmla="*/ 164351 h 321486"/>
                <a:gd name="connsiteX3" fmla="*/ 0 w 352117"/>
                <a:gd name="connsiteY3" fmla="*/ 321486 h 321486"/>
                <a:gd name="connsiteX0" fmla="*/ 3480 w 352117"/>
                <a:gd name="connsiteY0" fmla="*/ 46164 h 318152"/>
                <a:gd name="connsiteX1" fmla="*/ 253953 w 352117"/>
                <a:gd name="connsiteY1" fmla="*/ 23694 h 318152"/>
                <a:gd name="connsiteX2" fmla="*/ 334785 w 352117"/>
                <a:gd name="connsiteY2" fmla="*/ 161017 h 318152"/>
                <a:gd name="connsiteX3" fmla="*/ 0 w 352117"/>
                <a:gd name="connsiteY3" fmla="*/ 318152 h 318152"/>
                <a:gd name="connsiteX0" fmla="*/ 3480 w 352117"/>
                <a:gd name="connsiteY0" fmla="*/ 40172 h 312160"/>
                <a:gd name="connsiteX1" fmla="*/ 253953 w 352117"/>
                <a:gd name="connsiteY1" fmla="*/ 17702 h 312160"/>
                <a:gd name="connsiteX2" fmla="*/ 334785 w 352117"/>
                <a:gd name="connsiteY2" fmla="*/ 155025 h 312160"/>
                <a:gd name="connsiteX3" fmla="*/ 0 w 352117"/>
                <a:gd name="connsiteY3" fmla="*/ 312160 h 312160"/>
                <a:gd name="connsiteX0" fmla="*/ 3480 w 352117"/>
                <a:gd name="connsiteY0" fmla="*/ 45094 h 317082"/>
                <a:gd name="connsiteX1" fmla="*/ 253953 w 352117"/>
                <a:gd name="connsiteY1" fmla="*/ 22624 h 317082"/>
                <a:gd name="connsiteX2" fmla="*/ 334785 w 352117"/>
                <a:gd name="connsiteY2" fmla="*/ 159947 h 317082"/>
                <a:gd name="connsiteX3" fmla="*/ 0 w 352117"/>
                <a:gd name="connsiteY3" fmla="*/ 317082 h 317082"/>
                <a:gd name="connsiteX0" fmla="*/ 3480 w 343615"/>
                <a:gd name="connsiteY0" fmla="*/ 45094 h 317082"/>
                <a:gd name="connsiteX1" fmla="*/ 253953 w 343615"/>
                <a:gd name="connsiteY1" fmla="*/ 22624 h 317082"/>
                <a:gd name="connsiteX2" fmla="*/ 334785 w 343615"/>
                <a:gd name="connsiteY2" fmla="*/ 159947 h 317082"/>
                <a:gd name="connsiteX3" fmla="*/ 0 w 343615"/>
                <a:gd name="connsiteY3" fmla="*/ 317082 h 317082"/>
                <a:gd name="connsiteX0" fmla="*/ 3480 w 367978"/>
                <a:gd name="connsiteY0" fmla="*/ 45094 h 317082"/>
                <a:gd name="connsiteX1" fmla="*/ 253953 w 367978"/>
                <a:gd name="connsiteY1" fmla="*/ 22624 h 317082"/>
                <a:gd name="connsiteX2" fmla="*/ 334785 w 367978"/>
                <a:gd name="connsiteY2" fmla="*/ 159947 h 317082"/>
                <a:gd name="connsiteX3" fmla="*/ 0 w 367978"/>
                <a:gd name="connsiteY3" fmla="*/ 317082 h 317082"/>
                <a:gd name="connsiteX0" fmla="*/ 3480 w 367978"/>
                <a:gd name="connsiteY0" fmla="*/ 36089 h 308077"/>
                <a:gd name="connsiteX1" fmla="*/ 253953 w 367978"/>
                <a:gd name="connsiteY1" fmla="*/ 13619 h 308077"/>
                <a:gd name="connsiteX2" fmla="*/ 334785 w 367978"/>
                <a:gd name="connsiteY2" fmla="*/ 150942 h 308077"/>
                <a:gd name="connsiteX3" fmla="*/ 0 w 367978"/>
                <a:gd name="connsiteY3" fmla="*/ 308077 h 308077"/>
                <a:gd name="connsiteX0" fmla="*/ 3480 w 367978"/>
                <a:gd name="connsiteY0" fmla="*/ 43897 h 315885"/>
                <a:gd name="connsiteX1" fmla="*/ 253953 w 367978"/>
                <a:gd name="connsiteY1" fmla="*/ 21427 h 315885"/>
                <a:gd name="connsiteX2" fmla="*/ 334785 w 367978"/>
                <a:gd name="connsiteY2" fmla="*/ 158750 h 315885"/>
                <a:gd name="connsiteX3" fmla="*/ 0 w 367978"/>
                <a:gd name="connsiteY3" fmla="*/ 315885 h 315885"/>
                <a:gd name="connsiteX0" fmla="*/ 3480 w 366780"/>
                <a:gd name="connsiteY0" fmla="*/ 53802 h 325790"/>
                <a:gd name="connsiteX1" fmla="*/ 253953 w 366780"/>
                <a:gd name="connsiteY1" fmla="*/ 31332 h 325790"/>
                <a:gd name="connsiteX2" fmla="*/ 334785 w 366780"/>
                <a:gd name="connsiteY2" fmla="*/ 168655 h 325790"/>
                <a:gd name="connsiteX3" fmla="*/ 0 w 366780"/>
                <a:gd name="connsiteY3" fmla="*/ 325790 h 325790"/>
                <a:gd name="connsiteX0" fmla="*/ 3480 w 368601"/>
                <a:gd name="connsiteY0" fmla="*/ 47531 h 319519"/>
                <a:gd name="connsiteX1" fmla="*/ 253953 w 368601"/>
                <a:gd name="connsiteY1" fmla="*/ 25061 h 319519"/>
                <a:gd name="connsiteX2" fmla="*/ 334785 w 368601"/>
                <a:gd name="connsiteY2" fmla="*/ 162384 h 319519"/>
                <a:gd name="connsiteX3" fmla="*/ 0 w 368601"/>
                <a:gd name="connsiteY3" fmla="*/ 319519 h 319519"/>
                <a:gd name="connsiteX0" fmla="*/ 3480 w 352682"/>
                <a:gd name="connsiteY0" fmla="*/ 47531 h 310433"/>
                <a:gd name="connsiteX1" fmla="*/ 253953 w 352682"/>
                <a:gd name="connsiteY1" fmla="*/ 25061 h 310433"/>
                <a:gd name="connsiteX2" fmla="*/ 334785 w 352682"/>
                <a:gd name="connsiteY2" fmla="*/ 162384 h 310433"/>
                <a:gd name="connsiteX3" fmla="*/ 0 w 352682"/>
                <a:gd name="connsiteY3" fmla="*/ 310433 h 31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82" h="310433">
                  <a:moveTo>
                    <a:pt x="3480" y="47531"/>
                  </a:moveTo>
                  <a:cubicBezTo>
                    <a:pt x="83017" y="-14162"/>
                    <a:pt x="165844" y="-9224"/>
                    <a:pt x="253953" y="25061"/>
                  </a:cubicBezTo>
                  <a:cubicBezTo>
                    <a:pt x="342062" y="59346"/>
                    <a:pt x="377110" y="114822"/>
                    <a:pt x="334785" y="162384"/>
                  </a:cubicBezTo>
                  <a:cubicBezTo>
                    <a:pt x="292460" y="209946"/>
                    <a:pt x="70051" y="289795"/>
                    <a:pt x="0" y="310433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68" b="30777"/>
            <a:stretch/>
          </p:blipFill>
          <p:spPr>
            <a:xfrm>
              <a:off x="3007760" y="1039599"/>
              <a:ext cx="1069081" cy="853440"/>
            </a:xfrm>
            <a:prstGeom prst="rect">
              <a:avLst/>
            </a:prstGeom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63" y="-2337186"/>
            <a:ext cx="708226" cy="1082326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81662" y="-2337185"/>
            <a:ext cx="708227" cy="1082325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69" y="-1312051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86" y="-2300232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11685" y="-233718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399" y="-1322087"/>
            <a:ext cx="708227" cy="1082326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76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22791</TotalTime>
  <Words>165</Words>
  <Application>Microsoft Macintosh PowerPoint</Application>
  <PresentationFormat>Widescreen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Rounded MT Bold</vt:lpstr>
      <vt:lpstr>Calibri</vt:lpstr>
      <vt:lpstr>Calibri Light</vt:lpstr>
      <vt:lpstr>Optima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Merel</dc:creator>
  <cp:lastModifiedBy>Peter Merel</cp:lastModifiedBy>
  <cp:revision>42</cp:revision>
  <dcterms:created xsi:type="dcterms:W3CDTF">2017-08-12T11:01:42Z</dcterms:created>
  <dcterms:modified xsi:type="dcterms:W3CDTF">2017-08-30T06:02:11Z</dcterms:modified>
</cp:coreProperties>
</file>